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43895-1220-4B13-B3E3-ACBDC1D051C0}" v="1" dt="2023-03-15T15:22:2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88" y="-360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PRENTI" userId="132a514e-7150-4c10-961d-379202d88083" providerId="ADAL" clId="{27D43895-1220-4B13-B3E3-ACBDC1D051C0}"/>
    <pc:docChg chg="modSld">
      <pc:chgData name="CHRISTINA PRENTI" userId="132a514e-7150-4c10-961d-379202d88083" providerId="ADAL" clId="{27D43895-1220-4B13-B3E3-ACBDC1D051C0}" dt="2023-03-15T15:23:56.955" v="66" actId="20577"/>
      <pc:docMkLst>
        <pc:docMk/>
      </pc:docMkLst>
      <pc:sldChg chg="modSp mod">
        <pc:chgData name="CHRISTINA PRENTI" userId="132a514e-7150-4c10-961d-379202d88083" providerId="ADAL" clId="{27D43895-1220-4B13-B3E3-ACBDC1D051C0}" dt="2023-03-15T15:23:56.955" v="66" actId="20577"/>
        <pc:sldMkLst>
          <pc:docMk/>
          <pc:sldMk cId="0" sldId="258"/>
        </pc:sldMkLst>
        <pc:spChg chg="mod">
          <ac:chgData name="CHRISTINA PRENTI" userId="132a514e-7150-4c10-961d-379202d88083" providerId="ADAL" clId="{27D43895-1220-4B13-B3E3-ACBDC1D051C0}" dt="2023-03-15T15:23:56.955" v="66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15/3/2023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71257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ΚΟΣΜΟΪΑΤΡ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ΩΤ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ΚΟ ΠΟΛΥΙΑΤΡΕΙΟ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ΑΤΡ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ΚΗ ΑΝΩΝΥΜΗ ΕΤΑ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ΡΕ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 που εδρεύει στην περιφέρεια Αττικής εντάχθηκε στη δράση «Ψηφιακό Άλμα»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στον ψηφιακό μετασχηματισμό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156.890,00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 78.445,00€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216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CHRISTINA PRENTI</cp:lastModifiedBy>
  <cp:revision>46</cp:revision>
  <dcterms:created xsi:type="dcterms:W3CDTF">2018-02-13T12:16:57Z</dcterms:created>
  <dcterms:modified xsi:type="dcterms:W3CDTF">2023-03-15T15:24:03Z</dcterms:modified>
</cp:coreProperties>
</file>